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84" r:id="rId3"/>
    <p:sldId id="286" r:id="rId4"/>
    <p:sldId id="285" r:id="rId5"/>
    <p:sldId id="287" r:id="rId6"/>
    <p:sldId id="290" r:id="rId7"/>
    <p:sldId id="291" r:id="rId8"/>
    <p:sldId id="292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Batch Prediction Versus Online Prediction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81800" y="4953000"/>
            <a:ext cx="512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‘Designing Machine Learning Systems”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main modes of prediction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Batch prediction, which uses only batch features</a:t>
            </a:r>
          </a:p>
          <a:p>
            <a:r>
              <a:rPr lang="en-US" dirty="0"/>
              <a:t>Online prediction that uses only batch features (e.g., precomputed </a:t>
            </a:r>
            <a:r>
              <a:rPr lang="en-US" dirty="0" err="1"/>
              <a:t>embeddings</a:t>
            </a:r>
            <a:r>
              <a:rPr lang="en-US" dirty="0" smtClean="0"/>
              <a:t>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Aka on-demand prediction</a:t>
            </a:r>
            <a:endParaRPr lang="en-US" dirty="0"/>
          </a:p>
          <a:p>
            <a:r>
              <a:rPr lang="en-US" dirty="0"/>
              <a:t>Online prediction that uses both batch features and streaming features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aka </a:t>
            </a:r>
            <a:r>
              <a:rPr lang="en-US" dirty="0"/>
              <a:t>streaming prediction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Batch prediction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US" dirty="0"/>
              <a:t>When predictions are generated periodically or whenever triggered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Predictions are stored somewhere, such as in SQL tables or an </a:t>
            </a:r>
            <a:r>
              <a:rPr lang="en-US" dirty="0" smtClean="0"/>
              <a:t>in-memory </a:t>
            </a:r>
            <a:r>
              <a:rPr lang="en-US" dirty="0"/>
              <a:t>database, and retrieved as </a:t>
            </a:r>
            <a:r>
              <a:rPr lang="en-US" dirty="0" smtClean="0"/>
              <a:t>needed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Netflix might generate movie recommendations for all of its users every four hours,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precomputed recommendations are fetched and shown to users when they log on to Netflix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AKA asynchronous prediction: predictions are generated asynchronously with requests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7191" y="4595813"/>
            <a:ext cx="610552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Online prediction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024553" cy="4648199"/>
          </a:xfrm>
        </p:spPr>
        <p:txBody>
          <a:bodyPr/>
          <a:lstStyle/>
          <a:p>
            <a:r>
              <a:rPr lang="en-US" dirty="0"/>
              <a:t>When predictions are generated and returned as soon as requests for these predictions arrive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enter an English sentence into Google Translate and get back its French translation immediately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aka on-demand prediction</a:t>
            </a:r>
          </a:p>
          <a:p>
            <a:endParaRPr lang="en-US" dirty="0"/>
          </a:p>
          <a:p>
            <a:r>
              <a:rPr lang="en-US" dirty="0"/>
              <a:t>Traditionally, when doing online prediction, requests are sent to the prediction service via RESTful APIs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aka synchronous prediction: predictions are generated in synchronization with requests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Using only batch features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3494738"/>
            <a:ext cx="5886450" cy="27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Online prediction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Batch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features computed from historical data, such as data in databases and data warehouses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e.g. a </a:t>
            </a:r>
            <a:r>
              <a:rPr lang="en-US" dirty="0" err="1"/>
              <a:t>restarents</a:t>
            </a:r>
            <a:r>
              <a:rPr lang="en-US" dirty="0"/>
              <a:t> rating</a:t>
            </a:r>
          </a:p>
          <a:p>
            <a:endParaRPr lang="en-US" dirty="0"/>
          </a:p>
          <a:p>
            <a:r>
              <a:rPr lang="en-US" dirty="0"/>
              <a:t>Streaming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Features computed from streaming data — data in real-time transports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e.g. estimation for delivery time</a:t>
            </a:r>
          </a:p>
          <a:p>
            <a:endParaRPr lang="en-US" dirty="0"/>
          </a:p>
          <a:p>
            <a:r>
              <a:rPr lang="en-US" dirty="0"/>
              <a:t>In batch prediction, only batch features are used</a:t>
            </a:r>
          </a:p>
          <a:p>
            <a:r>
              <a:rPr lang="en-US" dirty="0" smtClean="0"/>
              <a:t>In </a:t>
            </a:r>
            <a:r>
              <a:rPr lang="en-US" dirty="0"/>
              <a:t>online prediction, however, it’s possible to use both batch features and streaming features.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after a user puts in an order on </a:t>
            </a:r>
            <a:r>
              <a:rPr lang="en-US" dirty="0" err="1"/>
              <a:t>DoorDash</a:t>
            </a:r>
            <a:r>
              <a:rPr lang="en-US" dirty="0"/>
              <a:t>, they might need the following features to estimate the delivery time: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mean preparation time of this restaurant in the past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In the last 10 minutes, how many other orders they have, and how many delivery people are available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Using both batch and </a:t>
            </a:r>
            <a:r>
              <a:rPr lang="en-IN" dirty="0"/>
              <a:t>streaming features - “streaming prediction”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Streaming </a:t>
            </a:r>
            <a:r>
              <a:rPr lang="en-IN" dirty="0"/>
              <a:t>prediction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 simplified architecture for online prediction that uses both streaming features and batch features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766887"/>
            <a:ext cx="7772400" cy="394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80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O</a:t>
            </a:r>
            <a:r>
              <a:rPr lang="en-US" sz="2800" dirty="0" smtClean="0"/>
              <a:t>nline vs Batch prediction</a:t>
            </a:r>
            <a:endParaRPr lang="en-IN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620" y="1905000"/>
            <a:ext cx="8788400" cy="364807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8514861" cy="2362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2720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Unifying Batch Pipeline and Streaming Pipeline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176729"/>
            <a:ext cx="5638800" cy="530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3183</TotalTime>
  <Words>366</Words>
  <Application>Microsoft Office PowerPoint</Application>
  <PresentationFormat>Widescreen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Batch Prediction Versus Online Prediction</vt:lpstr>
      <vt:lpstr>Three main modes of prediction</vt:lpstr>
      <vt:lpstr>Batch prediction</vt:lpstr>
      <vt:lpstr>Online prediction</vt:lpstr>
      <vt:lpstr>Online prediction</vt:lpstr>
      <vt:lpstr>Streaming prediction</vt:lpstr>
      <vt:lpstr>Online vs Batch prediction</vt:lpstr>
      <vt:lpstr>Unifying Batch Pipeline and Streaming Pipeline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234</cp:revision>
  <dcterms:created xsi:type="dcterms:W3CDTF">2018-10-16T06:13:57Z</dcterms:created>
  <dcterms:modified xsi:type="dcterms:W3CDTF">2023-10-20T09:20:40Z</dcterms:modified>
</cp:coreProperties>
</file>

<file path=docProps/thumbnail.jpeg>
</file>